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2B3E-A800-469E-A185-83BDDFDA2F5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1BF-C2FA-4C47-960B-0B042792C0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2B3E-A800-469E-A185-83BDDFDA2F5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1BF-C2FA-4C47-960B-0B042792C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5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2B3E-A800-469E-A185-83BDDFDA2F5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1BF-C2FA-4C47-960B-0B042792C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9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2B3E-A800-469E-A185-83BDDFDA2F5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1BF-C2FA-4C47-960B-0B042792C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3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2B3E-A800-469E-A185-83BDDFDA2F5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1BF-C2FA-4C47-960B-0B042792C0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75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2B3E-A800-469E-A185-83BDDFDA2F5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1BF-C2FA-4C47-960B-0B042792C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2B3E-A800-469E-A185-83BDDFDA2F5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1BF-C2FA-4C47-960B-0B042792C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4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2B3E-A800-469E-A185-83BDDFDA2F5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1BF-C2FA-4C47-960B-0B042792C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2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2B3E-A800-469E-A185-83BDDFDA2F5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1BF-C2FA-4C47-960B-0B042792C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2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912B3E-A800-469E-A185-83BDDFDA2F5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C091BF-C2FA-4C47-960B-0B042792C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2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2B3E-A800-469E-A185-83BDDFDA2F5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91BF-C2FA-4C47-960B-0B042792C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4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2">
                <a:tint val="97000"/>
                <a:hueMod val="92000"/>
                <a:satMod val="169000"/>
                <a:alpha val="58000"/>
                <a:lumMod val="71000"/>
                <a:lumOff val="29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912B3E-A800-469E-A185-83BDDFDA2F5B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C091BF-C2FA-4C47-960B-0B042792C05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3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9981" y="110965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СЛОВЕСНЫЕ ИГРЫ С ДЕТЬМИ В ДОРОГЕ</a:t>
            </a:r>
            <a:endParaRPr lang="ru-RU" sz="5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345" y="2879125"/>
            <a:ext cx="7591145" cy="150129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Подготовила: учитель-логопед МБДОУ д/с №40 «</a:t>
            </a:r>
            <a:r>
              <a:rPr lang="ru-RU" sz="2400" b="1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Ромашка»г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. Белгорода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Денисова Белла Геннадьевна</a:t>
            </a:r>
          </a:p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0" y="591319"/>
            <a:ext cx="2073639" cy="19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747" y="4550825"/>
            <a:ext cx="3189515" cy="1505053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036">
            <a:off x="9860098" y="3237674"/>
            <a:ext cx="960837" cy="729635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036">
            <a:off x="8408392" y="3835653"/>
            <a:ext cx="960837" cy="7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1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Каким бывает?</a:t>
            </a:r>
            <a:endParaRPr lang="ru-RU" sz="6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97279" y="1845734"/>
            <a:ext cx="10579855" cy="4023360"/>
          </a:xfr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игре участникам нужно по очереди подбирать определения к выбранному слову.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бывает кошка? 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Пушистой, ласковой, домашней, породистой,…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больше не сможет придумать определений, тот проиграл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65" y="3320425"/>
            <a:ext cx="1595051" cy="893228"/>
          </a:xfrm>
          <a:prstGeom prst="rect">
            <a:avLst/>
          </a:prstGeom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2" y="239693"/>
            <a:ext cx="1628327" cy="14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036">
            <a:off x="10235290" y="856030"/>
            <a:ext cx="960837" cy="729635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036">
            <a:off x="10675261" y="2200263"/>
            <a:ext cx="960837" cy="7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4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ЧТО БЫВАЕТ?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3"/>
            <a:ext cx="10740493" cy="3788947"/>
          </a:xfr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словесная игра противоположна игре «Каким бывает?»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по очереди нужно называть то, что может иметь данное определение.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бывает тёплым?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теплая погода, теплый хлеб, теплая одежда, теплый чай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больше не сможет вспомнить слов , тот проиграл.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2" y="239693"/>
            <a:ext cx="1628327" cy="14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036">
            <a:off x="9538823" y="647164"/>
            <a:ext cx="960837" cy="729635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5562">
            <a:off x="10704865" y="4796992"/>
            <a:ext cx="675877" cy="5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1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41" y="323454"/>
            <a:ext cx="10058400" cy="92716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Я знаю!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897" y="1737360"/>
            <a:ext cx="10836875" cy="4230953"/>
          </a:xfr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эту словесную игру обычно играют с мячом, но можно обойтись и без него. Игрок хлопает ладошками по коленям и ритмично  произносит: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названий цветов: тюльпан –раз, василек-два, роза-три, ромашка – четыре, гвоздика – пять!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 короче: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названий цветов: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тюльпан, василек, роза, ромашка, гвоздика!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можно что угодно: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ГОРОДА, СТРАНЫ,  ДЕРЕВЬЯ, ИМЕНА ДЕВОЧЕК/МАЛЬЧИКОВ, МАРКИ АВТОМОБИЛЕЙ, ПТИЦ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сбился с ритма или не смог вспомнить названия, тот проиграл.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2" y="239693"/>
            <a:ext cx="1628327" cy="14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036">
            <a:off x="9538823" y="647164"/>
            <a:ext cx="960837" cy="729635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5562">
            <a:off x="10704865" y="4796992"/>
            <a:ext cx="675877" cy="5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7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760" y="461232"/>
            <a:ext cx="10058400" cy="83531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ПРОТИВОПОЛОЖНОСТИ</a:t>
            </a:r>
            <a:endParaRPr lang="ru-RU" sz="4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757" y="1845733"/>
            <a:ext cx="10911015" cy="4320289"/>
          </a:xfr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47500" lnSpcReduction="20000"/>
          </a:bodyPr>
          <a:lstStyle/>
          <a:p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 называете слово, а задача ребенка – в ответ назвать слово</a:t>
            </a: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противоположное по значению : Например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Большой-…маленький        Горячий- холодный</a:t>
            </a:r>
          </a:p>
          <a:p>
            <a:r>
              <a:rPr lang="ru-RU" sz="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Добрый-злой                          День-ночь</a:t>
            </a:r>
          </a:p>
          <a:p>
            <a:r>
              <a:rPr lang="ru-RU" sz="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Смеяться-плакать                Далеко-близко</a:t>
            </a:r>
          </a:p>
          <a:p>
            <a:r>
              <a:rPr lang="ru-RU" sz="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Высокий-низкий                   Глубокий -мелкий</a:t>
            </a:r>
          </a:p>
          <a:p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2" y="239693"/>
            <a:ext cx="1628327" cy="14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036">
            <a:off x="10675261" y="647164"/>
            <a:ext cx="960837" cy="729635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5562">
            <a:off x="10704865" y="4796992"/>
            <a:ext cx="675877" cy="513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111" y="5053614"/>
            <a:ext cx="1595051" cy="8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0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БОЛЬШЕ?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3"/>
            <a:ext cx="10740493" cy="3788947"/>
          </a:xfr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больше придумает слов из 3-х букв, из 4-х букв, из 5 букв и т.п.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по очереди нужно называть слово из, допустим , 3-х букв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-ДОМ, МАК, СОК, ЛУК, ЧАЙ, …..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из 4-х 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КАША, МИЛА, РУКА, ЛИПА,…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можно придумывать слова на определенный звук, допустим Р (конечно, если ребенок произносит его правильно)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-РАК, РАМА, РУКА, РУБИН,РАСТЕНИЕ,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Л: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ЛАМПА, ЛАДОНЬ, ЛАПА, ЛУК,…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больше не сможет подобрать слов , тот проиграл.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2" y="239693"/>
            <a:ext cx="1628327" cy="14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036">
            <a:off x="9538823" y="647164"/>
            <a:ext cx="960837" cy="729635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5562">
            <a:off x="10704865" y="4796992"/>
            <a:ext cx="675877" cy="5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9753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</TotalTime>
  <Words>365</Words>
  <Application>Microsoft Office PowerPoint</Application>
  <PresentationFormat>Широкоэкранный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Monotype Corsiva</vt:lpstr>
      <vt:lpstr>Times New Roman</vt:lpstr>
      <vt:lpstr>Ретро</vt:lpstr>
      <vt:lpstr>СЛОВЕСНЫЕ ИГРЫ С ДЕТЬМИ В ДОРОГЕ</vt:lpstr>
      <vt:lpstr>Каким бывает?</vt:lpstr>
      <vt:lpstr>ЧТО БЫВАЕТ?</vt:lpstr>
      <vt:lpstr>Я знаю!</vt:lpstr>
      <vt:lpstr>ПРОТИВОПОЛОЖНОСТИ</vt:lpstr>
      <vt:lpstr>КТО БОЛЬШЕ?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СЛОВЕСНЫЕ ИГРЫ С ДЕТЬМИ В ДОРОГЕ</dc:title>
  <dc:creator>Пользователь Windows</dc:creator>
  <cp:lastModifiedBy>Пользователь Windows</cp:lastModifiedBy>
  <cp:revision>9</cp:revision>
  <dcterms:created xsi:type="dcterms:W3CDTF">2024-06-10T08:53:37Z</dcterms:created>
  <dcterms:modified xsi:type="dcterms:W3CDTF">2024-06-10T10:07:03Z</dcterms:modified>
</cp:coreProperties>
</file>